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62" r:id="rId3"/>
    <p:sldId id="258" r:id="rId4"/>
    <p:sldId id="274" r:id="rId5"/>
    <p:sldId id="259" r:id="rId6"/>
    <p:sldId id="267" r:id="rId7"/>
    <p:sldId id="264" r:id="rId8"/>
    <p:sldId id="268" r:id="rId9"/>
    <p:sldId id="263" r:id="rId10"/>
    <p:sldId id="269" r:id="rId11"/>
    <p:sldId id="266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embeddedFontLst>
    <p:embeddedFont>
      <p:font typeface="Merriweather"/>
      <p:regular r:id="rId18"/>
      <p:bold r:id="rId19"/>
      <p:italic r:id="rId20"/>
      <p:boldItalic r:id="rId21"/>
    </p:embeddedFont>
    <p:embeddedFont>
      <p:font typeface="Merriweather Light"/>
      <p:regular r:id="rId22"/>
      <p:bold r:id="rId23"/>
      <p:italic r:id="rId24"/>
      <p:boldItalic r:id="rId25"/>
    </p:embeddedFont>
    <p:embeddedFont>
      <p:font typeface="Roboto" panose="02000000000000000000"/>
      <p:regular r:id="rId26"/>
      <p:bold r:id="rId27"/>
      <p:italic r:id="rId28"/>
      <p:boldItalic r:id="rId29"/>
    </p:embeddedFont>
    <p:embeddedFont>
      <p:font typeface="Roboto Condensed"/>
      <p:regular r:id="rId30"/>
      <p:bold r:id="rId31"/>
      <p:italic r:id="rId32"/>
      <p:boldItalic r:id="rId33"/>
    </p:embeddedFont>
    <p:embeddedFont>
      <p:font typeface="Roboto Light"/>
      <p:regular r:id="rId34"/>
      <p:bold r:id="rId35"/>
      <p:italic r:id="rId36"/>
      <p:boldItalic r:id="rId37"/>
    </p:embeddedFont>
    <p:embeddedFont>
      <p:font typeface="Roboto Medium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721"/>
  </p:normalViewPr>
  <p:slideViewPr>
    <p:cSldViewPr snapToGrid="0">
      <p:cViewPr varScale="1">
        <p:scale>
          <a:sx n="182" d="100"/>
          <a:sy n="182" d="100"/>
        </p:scale>
        <p:origin x="40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a9ca561f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a9ca561f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a9ca561f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a9ca561f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a9ca561f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a9ca561f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366225"/>
            <a:ext cx="1998750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71550" y="914400"/>
            <a:ext cx="8215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9050" y="4389025"/>
            <a:ext cx="50376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in orange - right">
  <p:cSld name="TITLE_AND_TWO_COLUMNS_2_1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74550" y="-19025"/>
            <a:ext cx="9244675" cy="523649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388025" y="1768225"/>
            <a:ext cx="28848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69">
          <p15:clr>
            <a:srgbClr val="FA7B17"/>
          </p15:clr>
        </p15:guide>
        <p15:guide id="2" pos="230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in teal - right">
  <p:cSld name="TITLE_AND_TWO_COLUMNS_1_2_1">
    <p:bg>
      <p:bgPr>
        <a:noFill/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082152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5369350" y="1786525"/>
            <a:ext cx="2799900" cy="16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76">
          <p15:clr>
            <a:srgbClr val="FA7B17"/>
          </p15:clr>
        </p15:guide>
        <p15:guide id="2" pos="230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in blue - left">
  <p:cSld name="TITLE_AND_TWO_COLUMNS_1_1_2">
    <p:bg>
      <p:bgPr>
        <a:noFill/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575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"/>
          </p:nvPr>
        </p:nvSpPr>
        <p:spPr>
          <a:xfrm>
            <a:off x="842800" y="1786525"/>
            <a:ext cx="28149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4">
          <p15:clr>
            <a:srgbClr val="FA7B17"/>
          </p15:clr>
        </p15:guide>
        <p15:guide id="2" pos="230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in blue - right">
  <p:cSld name="TITLE_AND_TWO_COLUMNS_1_1_2_1">
    <p:bg>
      <p:bgPr>
        <a:noFill/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6575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5346475" y="1740750"/>
            <a:ext cx="28149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4">
          <p15:clr>
            <a:srgbClr val="FA7B17"/>
          </p15:clr>
        </p15:guide>
        <p15:guide id="2" pos="230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in black - left">
  <p:cSld name="TITLE_AND_TWO_COLUMNS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1437" y="0"/>
            <a:ext cx="932688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1"/>
          </p:nvPr>
        </p:nvSpPr>
        <p:spPr>
          <a:xfrm>
            <a:off x="842800" y="1786525"/>
            <a:ext cx="28848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4">
          <p15:clr>
            <a:srgbClr val="FA7B17"/>
          </p15:clr>
        </p15:guide>
        <p15:guide id="2" pos="23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in black - right">
  <p:cSld name="TITLE_AND_TWO_COLUMNS_1_1_1_1_1_1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91437" y="0"/>
            <a:ext cx="9326880" cy="514350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1"/>
          </p:nvPr>
        </p:nvSpPr>
        <p:spPr>
          <a:xfrm>
            <a:off x="5421250" y="1740750"/>
            <a:ext cx="2884800" cy="1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4">
          <p15:clr>
            <a:srgbClr val="FA7B17"/>
          </p15:clr>
        </p15:guide>
        <p15:guide id="2" pos="23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anel - white/orange 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920300" y="914400"/>
            <a:ext cx="3766500" cy="10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4812125" y="1931975"/>
            <a:ext cx="3874800" cy="28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Char char="■"/>
              <a:defRPr/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/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/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Char char="●"/>
              <a:defRPr/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hex panel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21"/>
          <p:cNvSpPr txBox="1"/>
          <p:nvPr/>
        </p:nvSpPr>
        <p:spPr>
          <a:xfrm>
            <a:off x="5765250" y="1483700"/>
            <a:ext cx="22890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[ Insert photo or graphic here ]</a:t>
            </a:r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464575" y="912000"/>
            <a:ext cx="38934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title" idx="2"/>
          </p:nvPr>
        </p:nvSpPr>
        <p:spPr>
          <a:xfrm>
            <a:off x="457200" y="4501375"/>
            <a:ext cx="82296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ubTitle" idx="1"/>
          </p:nvPr>
        </p:nvSpPr>
        <p:spPr>
          <a:xfrm>
            <a:off x="457200" y="2288350"/>
            <a:ext cx="3893400" cy="25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l hex panel">
  <p:cSld name="ONE_COLUMN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64575" y="912000"/>
            <a:ext cx="3766500" cy="3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0" y="1289525"/>
            <a:ext cx="4114800" cy="3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2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 2">
  <p:cSld name="ONE_COLUMN_TEXT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464575" y="912000"/>
            <a:ext cx="38934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title" idx="2"/>
          </p:nvPr>
        </p:nvSpPr>
        <p:spPr>
          <a:xfrm>
            <a:off x="464575" y="4501375"/>
            <a:ext cx="82221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1"/>
          </p:nvPr>
        </p:nvSpPr>
        <p:spPr>
          <a:xfrm>
            <a:off x="457200" y="2288350"/>
            <a:ext cx="3893400" cy="25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ernative">
  <p:cSld name="CUSTOM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5300" y="-38100"/>
            <a:ext cx="9245602" cy="520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828850"/>
            <a:ext cx="5067900" cy="17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163850"/>
            <a:ext cx="2076300" cy="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07500" y="2918100"/>
            <a:ext cx="41415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leed photo panel with accent text box">
  <p:cSld name="TITLE_ONLY_1_1">
    <p:bg>
      <p:bgPr>
        <a:noFill/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4"/>
          <p:cNvPicPr preferRelativeResize="0"/>
          <p:nvPr/>
        </p:nvPicPr>
        <p:blipFill rotWithShape="1">
          <a:blip r:embed="rId2">
            <a:alphaModFix/>
          </a:blip>
          <a:srcRect b="5150"/>
          <a:stretch/>
        </p:blipFill>
        <p:spPr>
          <a:xfrm>
            <a:off x="-118525" y="0"/>
            <a:ext cx="93299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64575" y="2743200"/>
            <a:ext cx="4107300" cy="1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subTitle" idx="1"/>
          </p:nvPr>
        </p:nvSpPr>
        <p:spPr>
          <a:xfrm>
            <a:off x="470850" y="4444875"/>
            <a:ext cx="41073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/>
        </p:nvSpPr>
        <p:spPr>
          <a:xfrm>
            <a:off x="457200" y="1730450"/>
            <a:ext cx="82296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erriweather Light"/>
                <a:ea typeface="Merriweather Light"/>
                <a:cs typeface="Merriweather Light"/>
                <a:sym typeface="Merriweather Light"/>
              </a:rPr>
              <a:t>Thank you.</a:t>
            </a:r>
            <a:endParaRPr sz="4800">
              <a:solidFill>
                <a:srgbClr val="FFFFFF"/>
              </a:solidFill>
              <a:latin typeface="Merriweather Light"/>
              <a:ea typeface="Merriweather Light"/>
              <a:cs typeface="Merriweather Light"/>
              <a:sym typeface="Merriweather Light"/>
            </a:endParaRPr>
          </a:p>
        </p:txBody>
      </p:sp>
      <p:pic>
        <p:nvPicPr>
          <p:cNvPr id="111" name="Google Shape;1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800" y="2486850"/>
            <a:ext cx="3114401" cy="5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 white" userDrawn="1">
  <p:cSld name="1_content on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63A5C4B-C63E-B640-A3E3-56A47EC155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76250"/>
            <a:ext cx="8229600" cy="1181100"/>
          </a:xfrm>
        </p:spPr>
        <p:txBody>
          <a:bodyPr anchor="b">
            <a:noAutofit/>
          </a:bodyPr>
          <a:lstStyle>
            <a:lvl1pPr algn="ctr">
              <a:defRPr sz="3600" b="0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823BBA-F054-B847-BED0-81C09B8B7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0" y="4362450"/>
            <a:ext cx="4114800" cy="438150"/>
          </a:xfrm>
        </p:spPr>
        <p:txBody>
          <a:bodyPr anchor="b">
            <a:normAutofit/>
          </a:bodyPr>
          <a:lstStyle>
            <a:lvl1pPr algn="r">
              <a:defRPr sz="1200" b="0" i="0" spc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4146622-774F-B141-8BD5-845CA9CA87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187818"/>
            <a:ext cx="8229600" cy="2149719"/>
          </a:xfrm>
        </p:spPr>
        <p:txBody>
          <a:bodyPr>
            <a:noAutofit/>
          </a:bodyPr>
          <a:lstStyle>
            <a:lvl1pPr algn="ctr"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Presentation Subtitle or copy.</a:t>
            </a:r>
          </a:p>
        </p:txBody>
      </p:sp>
    </p:spTree>
    <p:extLst>
      <p:ext uri="{BB962C8B-B14F-4D97-AF65-F5344CB8AC3E}">
        <p14:creationId xmlns:p14="http://schemas.microsoft.com/office/powerpoint/2010/main" val="954054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98">
          <p15:clr>
            <a:srgbClr val="FA7B17"/>
          </p15:clr>
        </p15:guide>
        <p15:guide id="2" orient="horz" pos="1367">
          <p15:clr>
            <a:srgbClr val="FA7B17"/>
          </p15:clr>
        </p15:guide>
        <p15:guide id="3" pos="1148">
          <p15:clr>
            <a:srgbClr val="FA7B17"/>
          </p15:clr>
        </p15:guide>
        <p15:guide id="4" pos="4607">
          <p15:clr>
            <a:srgbClr val="FA7B17"/>
          </p15:clr>
        </p15:guide>
        <p15:guide id="5" orient="horz" pos="1445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ernative 3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300" y="4163850"/>
            <a:ext cx="2076300" cy="63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80300" y="924375"/>
            <a:ext cx="8206500" cy="18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480300" y="2730400"/>
            <a:ext cx="82065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2"/>
          </p:nvPr>
        </p:nvSpPr>
        <p:spPr>
          <a:xfrm>
            <a:off x="471250" y="3479375"/>
            <a:ext cx="8206500" cy="5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EFEFE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A7B17"/>
          </p15:clr>
        </p15:guide>
        <p15:guide id="2" orient="horz" pos="1445">
          <p15:clr>
            <a:srgbClr val="FA7B17"/>
          </p15:clr>
        </p15:guide>
        <p15:guide id="3" orient="horz" pos="129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 gra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62175" y="905650"/>
            <a:ext cx="8224500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377500" y="2165325"/>
            <a:ext cx="6398100" cy="19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8">
          <p15:clr>
            <a:srgbClr val="FA7B17"/>
          </p15:clr>
        </p15:guide>
        <p15:guide id="2" orient="horz" pos="1296">
          <p15:clr>
            <a:srgbClr val="FA7B17"/>
          </p15:clr>
        </p15:guide>
        <p15:guide id="3" orient="horz" pos="136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 teal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71250" y="914700"/>
            <a:ext cx="8229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471250" y="2745325"/>
            <a:ext cx="8215500" cy="1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A7B17"/>
          </p15:clr>
        </p15:guide>
        <p15:guide id="2" orient="horz" pos="1372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or 3 column content ">
  <p:cSld name="TITLE_AND_BOD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3289225" y="2283300"/>
            <a:ext cx="10500" cy="178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9"/>
          <p:cNvCxnSpPr/>
          <p:nvPr/>
        </p:nvCxnSpPr>
        <p:spPr>
          <a:xfrm>
            <a:off x="5849293" y="2283300"/>
            <a:ext cx="10500" cy="178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71250" y="905650"/>
            <a:ext cx="82155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970700" y="2283125"/>
            <a:ext cx="20379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2"/>
          </p:nvPr>
        </p:nvSpPr>
        <p:spPr>
          <a:xfrm>
            <a:off x="3555563" y="2283125"/>
            <a:ext cx="20379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3"/>
          </p:nvPr>
        </p:nvSpPr>
        <p:spPr>
          <a:xfrm>
            <a:off x="6128838" y="2283300"/>
            <a:ext cx="20379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A7B17"/>
          </p15:clr>
        </p15:guide>
        <p15:guide id="2" orient="horz" pos="1368">
          <p15:clr>
            <a:srgbClr val="FA7B17"/>
          </p15:clr>
        </p15:guide>
        <p15:guide id="3" pos="611">
          <p15:clr>
            <a:srgbClr val="FA7B17"/>
          </p15:clr>
        </p15:guide>
        <p15:guide id="4" pos="5144">
          <p15:clr>
            <a:srgbClr val="FA7B17"/>
          </p15:clr>
        </p15:guide>
        <p15:guide id="5" orient="horz" pos="143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in white - left" type="twoColTx">
  <p:cSld name="TITLE_AND_TWO_COLUMNS">
    <p:bg>
      <p:bgPr>
        <a:noFill/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7025" y="-48950"/>
            <a:ext cx="9318043" cy="52413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subTitle" idx="1"/>
          </p:nvPr>
        </p:nvSpPr>
        <p:spPr>
          <a:xfrm>
            <a:off x="842800" y="1761575"/>
            <a:ext cx="2884800" cy="1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4">
          <p15:clr>
            <a:srgbClr val="FA7B17"/>
          </p15:clr>
        </p15:guide>
        <p15:guide id="2" pos="2348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in white - right">
  <p:cSld name="TITLE_AND_TWO_COLUMNS_3">
    <p:bg>
      <p:bgPr>
        <a:noFill/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7025" y="-48950"/>
            <a:ext cx="9318043" cy="52413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5422175" y="1732500"/>
            <a:ext cx="2884800" cy="1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4">
          <p15:clr>
            <a:srgbClr val="FA7B17"/>
          </p15:clr>
        </p15:guide>
        <p15:guide id="2" pos="2348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3" r:id="rId2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orient="horz" pos="576">
          <p15:clr>
            <a:srgbClr val="EA4335"/>
          </p15:clr>
        </p15:guide>
        <p15:guide id="3" orient="horz" pos="3024">
          <p15:clr>
            <a:srgbClr val="EA4335"/>
          </p15:clr>
        </p15:guide>
        <p15:guide id="4" pos="288">
          <p15:clr>
            <a:srgbClr val="EA4335"/>
          </p15:clr>
        </p15:guide>
        <p15:guide id="5" pos="5472">
          <p15:clr>
            <a:srgbClr val="EA4335"/>
          </p15:clr>
        </p15:guide>
        <p15:guide id="6" orient="horz" pos="172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71550" y="914400"/>
            <a:ext cx="8215200" cy="18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Title Slide Option 1</a:t>
            </a:r>
            <a:endParaRPr dirty="0"/>
          </a:p>
        </p:txBody>
      </p:sp>
      <p:sp>
        <p:nvSpPr>
          <p:cNvPr id="117" name="Google Shape;117;p26"/>
          <p:cNvSpPr txBox="1">
            <a:spLocks noGrp="1"/>
          </p:cNvSpPr>
          <p:nvPr>
            <p:ph type="subTitle" idx="1"/>
          </p:nvPr>
        </p:nvSpPr>
        <p:spPr>
          <a:xfrm>
            <a:off x="3649050" y="4389025"/>
            <a:ext cx="5037600" cy="34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Presenter Name /  Title / Affiliation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55A5A5-F7BF-6C45-A3FD-C3BE9332B4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 C O N O M Y </a:t>
            </a:r>
          </a:p>
        </p:txBody>
      </p:sp>
    </p:spTree>
    <p:extLst>
      <p:ext uri="{BB962C8B-B14F-4D97-AF65-F5344CB8AC3E}">
        <p14:creationId xmlns:p14="http://schemas.microsoft.com/office/powerpoint/2010/main" val="357311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430F81-D7B6-6A46-89E0-C92123EA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6B6C2F-3A88-D54F-AAB6-ADF801CAB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Column 1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55BE551-4E5E-EC48-9C02-6D79B35F175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US" dirty="0"/>
              <a:t>Column 2</a:t>
            </a:r>
          </a:p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DAF650-454D-9E4A-A711-D1D2224D29C6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r>
              <a:rPr lang="en-US" dirty="0"/>
              <a:t>Column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53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EB6D74-C4F9-3F45-B745-1621BEC08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 U S T I C E</a:t>
            </a:r>
          </a:p>
        </p:txBody>
      </p:sp>
    </p:spTree>
    <p:extLst>
      <p:ext uri="{BB962C8B-B14F-4D97-AF65-F5344CB8AC3E}">
        <p14:creationId xmlns:p14="http://schemas.microsoft.com/office/powerpoint/2010/main" val="1266564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40EFB4-BD63-574E-963B-2B9DAE31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4F6C0-EF23-ED48-BFCB-848FB892E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6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FCD3A0-A4CE-764B-BCE2-1735968B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3C4EFFA-B24F-EF4B-8CFF-C647D698BBC2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1231B6-9E12-934D-89D7-79994207D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5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78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A59F-8B04-F443-B32D-62EF67FD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171244" cy="1657350"/>
          </a:xfrm>
        </p:spPr>
        <p:txBody>
          <a:bodyPr/>
          <a:lstStyle/>
          <a:p>
            <a:r>
              <a:rPr lang="en" sz="4500" dirty="0"/>
              <a:t>Title Slide Option 2</a:t>
            </a:r>
            <a:endParaRPr lang="en-US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3D922-D670-F54C-BEBE-D5482AE38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4191800" cy="1072200"/>
          </a:xfrm>
        </p:spPr>
        <p:txBody>
          <a:bodyPr/>
          <a:lstStyle/>
          <a:p>
            <a:r>
              <a:rPr lang="en-US" dirty="0"/>
              <a:t>Subtitle or Speaker name</a:t>
            </a:r>
          </a:p>
        </p:txBody>
      </p:sp>
    </p:spTree>
    <p:extLst>
      <p:ext uri="{BB962C8B-B14F-4D97-AF65-F5344CB8AC3E}">
        <p14:creationId xmlns:p14="http://schemas.microsoft.com/office/powerpoint/2010/main" val="44083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subTitle" idx="1"/>
          </p:nvPr>
        </p:nvSpPr>
        <p:spPr>
          <a:xfrm>
            <a:off x="842800" y="1743959"/>
            <a:ext cx="2884800" cy="16779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 O M M U N I T Y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26567-6C1F-6F4B-AE43-6797440D3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FE54D2-AF7F-C34C-A9B1-86B32B5923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8D2787-B2E7-C740-AAAD-0320BA06E4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464575" y="912000"/>
            <a:ext cx="3766500" cy="83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 err="1"/>
              <a:t>eading</a:t>
            </a:r>
            <a:r>
              <a:rPr lang="en" dirty="0"/>
              <a:t> here</a:t>
            </a:r>
            <a:endParaRPr dirty="0"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464575" y="1711700"/>
            <a:ext cx="3705600" cy="285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After selecting the teal content slide I moved the body copy text box over and adjusted position under the title so I am able to place a photo on the right side of this panel. Then </a:t>
            </a:r>
            <a:r>
              <a:rPr lang="en" dirty="0" err="1"/>
              <a:t>i</a:t>
            </a:r>
            <a:r>
              <a:rPr lang="en" dirty="0"/>
              <a:t> added a photo uploading from my computer and used the crop tool to crop.</a:t>
            </a:r>
            <a:endParaRPr dirty="0"/>
          </a:p>
        </p:txBody>
      </p:sp>
      <p:pic>
        <p:nvPicPr>
          <p:cNvPr id="136" name="Google Shape;136;p29"/>
          <p:cNvPicPr preferRelativeResize="0"/>
          <p:nvPr/>
        </p:nvPicPr>
        <p:blipFill rotWithShape="1">
          <a:blip r:embed="rId3">
            <a:alphaModFix/>
          </a:blip>
          <a:srcRect l="9657"/>
          <a:stretch/>
        </p:blipFill>
        <p:spPr>
          <a:xfrm>
            <a:off x="4572001" y="0"/>
            <a:ext cx="45694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9"/>
          <p:cNvSpPr txBox="1"/>
          <p:nvPr/>
        </p:nvSpPr>
        <p:spPr>
          <a:xfrm>
            <a:off x="457200" y="4571450"/>
            <a:ext cx="3855600" cy="2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EFEFEF"/>
                </a:solidFill>
              </a:rPr>
              <a:t>I inserted another text box so I could add a photo credit and manually positioned it.</a:t>
            </a:r>
            <a:endParaRPr sz="800" dirty="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0C83B24A-7751-4F40-A654-08A95C5B85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 L I M A T E</a:t>
            </a:r>
          </a:p>
        </p:txBody>
      </p:sp>
    </p:spTree>
    <p:extLst>
      <p:ext uri="{BB962C8B-B14F-4D97-AF65-F5344CB8AC3E}">
        <p14:creationId xmlns:p14="http://schemas.microsoft.com/office/powerpoint/2010/main" val="294380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F15D43-05A1-2641-AB1A-58408D44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5B3FA30-D3C1-8243-A53B-95DC07702D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7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710A6D2-52D4-6341-A8D5-7BBD3C2A6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 U S T A I N A B I L I T Y</a:t>
            </a:r>
          </a:p>
        </p:txBody>
      </p:sp>
    </p:spTree>
    <p:extLst>
      <p:ext uri="{BB962C8B-B14F-4D97-AF65-F5344CB8AC3E}">
        <p14:creationId xmlns:p14="http://schemas.microsoft.com/office/powerpoint/2010/main" val="4108182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BEEFA-980F-9846-9C99-A8AFEB77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76E43-5677-C94A-AD14-EC9883F93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10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142</Words>
  <Application>Microsoft Macintosh PowerPoint</Application>
  <PresentationFormat>On-screen Show (16:9)</PresentationFormat>
  <Paragraphs>16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Roboto Light</vt:lpstr>
      <vt:lpstr>Merriweather</vt:lpstr>
      <vt:lpstr>Roboto Condensed</vt:lpstr>
      <vt:lpstr>Roboto Medium</vt:lpstr>
      <vt:lpstr>Merriweather Light</vt:lpstr>
      <vt:lpstr>Arial</vt:lpstr>
      <vt:lpstr>Roboto</vt:lpstr>
      <vt:lpstr>Simple Light</vt:lpstr>
      <vt:lpstr>Title Slide Option 1</vt:lpstr>
      <vt:lpstr>Title Slide Option 2</vt:lpstr>
      <vt:lpstr>PowerPoint Presentation</vt:lpstr>
      <vt:lpstr>PowerPoint Presentation</vt:lpstr>
      <vt:lpstr>Heading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cp:lastModifiedBy>Microsoft Office User</cp:lastModifiedBy>
  <cp:revision>11</cp:revision>
  <dcterms:modified xsi:type="dcterms:W3CDTF">2020-04-23T05:05:57Z</dcterms:modified>
</cp:coreProperties>
</file>